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A5753-7BC2-4E3E-BB54-4BFD32AE4C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5572CA-7B68-4F2E-B2EB-E232DD38C8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927442-DBA8-48CB-962D-B6C9DE306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B7371-3A6D-41C0-A018-FC6C62B5C728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AC5B4-F6D7-42B6-8DD1-BBD5B1847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D71480-82C6-4CDB-A88F-414FCA8ED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57E48-5322-4129-8CF5-272D1AA50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473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2C127-5B44-4ED3-B531-E72084195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5579DF-A18C-4D88-9BCB-44C87FF11A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19502-6070-4CBB-9A07-50F16FBF7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B7371-3A6D-41C0-A018-FC6C62B5C728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820B32-1724-4A3E-AE10-3D40A459E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25990E-441B-482A-B903-6D86D9DC8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57E48-5322-4129-8CF5-272D1AA50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823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2C6E4C-8FD6-45EE-89E1-BDA62E5A4D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174550-67AD-4509-AAB7-6643CB8124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19CD6-2E0E-40EF-AF11-081F00152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B7371-3A6D-41C0-A018-FC6C62B5C728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5240D4-834E-415F-822D-A7BBD3D50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DF640C-28E4-434D-9AA2-13C46A5AB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57E48-5322-4129-8CF5-272D1AA50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868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58F48-ECC7-4068-B962-9EADF5A09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F567E-57F3-4BFB-AE61-60A914D3A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7F07E6-E2AE-4071-AB5F-1909FE036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B7371-3A6D-41C0-A018-FC6C62B5C728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067CC-2733-4295-9686-0CDC7500B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B8A90-FF0F-457D-B4AE-75A6D7C59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57E48-5322-4129-8CF5-272D1AA50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864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419E5-D9D0-4D47-8C23-B26A95A5F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641754-2364-47AD-A9ED-D1FBF8AE3A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CD40F-080C-4E69-A843-9857D4110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B7371-3A6D-41C0-A018-FC6C62B5C728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AD7C9-AFAD-48D1-96BF-2EBF9206E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EADDB8-7F66-42D6-A242-35E86B381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57E48-5322-4129-8CF5-272D1AA50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696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343EB-1E8A-4F5E-BE8E-254ADFFF6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8458B-D618-4015-9A68-7A40BC5586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1626B9-831C-4689-B6CD-568C76E7C5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AD81B3-6BF3-4F5F-A469-FF928F2F5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B7371-3A6D-41C0-A018-FC6C62B5C728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C8A5A4-5D34-4809-9188-1B963141F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F467F5-E31B-4913-8A32-1C131D631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57E48-5322-4129-8CF5-272D1AA50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383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721AB-1822-4FCA-8EE2-876E83C67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70F0BE-8C69-4B45-9FDA-A42DA23AE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07BE4C-F670-4918-95C9-A6D865ECA8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17761-0C8F-4758-B4E8-5BF99B2F71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0C74F4-373D-4EE6-A6F0-8CB9730B99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1F8769-AE41-4A0A-820D-9453282D6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B7371-3A6D-41C0-A018-FC6C62B5C728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BB9CA6-96F7-4FF3-BFE7-DF3F9B26F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D6D200-A616-4D7B-B3D1-FFB01E8AB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57E48-5322-4129-8CF5-272D1AA50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297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36E45-4789-4C09-A459-1CDACA705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6F8FA9-2BBF-4204-9F54-E42A1F9DB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B7371-3A6D-41C0-A018-FC6C62B5C728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93C1E8-88A0-4E41-ADB0-938901E2F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997A3B-18B3-4E0C-8367-DEEAFD950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57E48-5322-4129-8CF5-272D1AA50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199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C973B5-B9BC-45E3-9FF2-C0E946F40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B7371-3A6D-41C0-A018-FC6C62B5C728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6C7B48-8106-4099-85F8-506461027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84E179-1489-49FF-AB40-18C5143BE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57E48-5322-4129-8CF5-272D1AA50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189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9554D-3F39-413B-9B9D-05172379B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F4987-A597-4620-8664-408876484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5F0F13-E5DD-4D74-A97B-AA12749B52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3495A5-7336-49AD-8A71-E9660298F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B7371-3A6D-41C0-A018-FC6C62B5C728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7B343D-2143-40B3-B4C6-33B0E598D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DB088D-05A7-4C00-9D17-88698F98E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57E48-5322-4129-8CF5-272D1AA50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363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41076-E5C8-49B1-95D7-CA092B698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B5252E-40FA-44AB-AC23-D532D0908A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E7B839-9603-41C0-AA1A-46AFFAF2EB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C97D12-308B-4166-BF6D-8C52D509B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B7371-3A6D-41C0-A018-FC6C62B5C728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37CEC4-E102-4BF0-95F3-CB7522978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B480F3-0D2F-4C65-AA34-C489E21CF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57E48-5322-4129-8CF5-272D1AA50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557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781258-708B-49B3-BAAE-6AE89DC4E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CB71B6-268A-4D51-A8EC-8281B7657E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0967C2-5B30-40BE-8EC4-47710F6E06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B7371-3A6D-41C0-A018-FC6C62B5C728}" type="datetimeFigureOut">
              <a:rPr lang="en-US" smtClean="0"/>
              <a:t>4/4/2020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B1DC0-6FE4-4C5C-90C1-361AC347FB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BA265-EBC1-466A-B8C1-5802339B7D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57E48-5322-4129-8CF5-272D1AA50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810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bbon: Curved and Tilted Down 3">
            <a:extLst>
              <a:ext uri="{FF2B5EF4-FFF2-40B4-BE49-F238E27FC236}">
                <a16:creationId xmlns:a16="http://schemas.microsoft.com/office/drawing/2014/main" id="{6A3609D4-9BC9-49E6-9CB8-045D054D6520}"/>
              </a:ext>
            </a:extLst>
          </p:cNvPr>
          <p:cNvSpPr/>
          <p:nvPr/>
        </p:nvSpPr>
        <p:spPr>
          <a:xfrm>
            <a:off x="360947" y="264693"/>
            <a:ext cx="11261557" cy="6268454"/>
          </a:xfrm>
          <a:prstGeom prst="ellipseRibb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000" b="1" dirty="0">
                <a:solidFill>
                  <a:schemeClr val="tx1"/>
                </a:solidFill>
                <a:latin typeface="Arial Narrow" panose="020B0606020202030204" pitchFamily="34" charset="0"/>
              </a:rPr>
              <a:t>5. ЧАС</a:t>
            </a:r>
          </a:p>
          <a:p>
            <a:pPr algn="ctr"/>
            <a:r>
              <a:rPr lang="sr-Cyrl-RS" sz="4000" b="1" dirty="0">
                <a:solidFill>
                  <a:schemeClr val="tx1"/>
                </a:solidFill>
                <a:latin typeface="Arial Narrow" panose="020B0606020202030204" pitchFamily="34" charset="0"/>
              </a:rPr>
              <a:t>ЧОС</a:t>
            </a:r>
          </a:p>
          <a:p>
            <a:pPr algn="ctr"/>
            <a:r>
              <a:rPr lang="sr-Cyrl-RS" sz="4000" b="1" dirty="0">
                <a:solidFill>
                  <a:schemeClr val="tx1"/>
                </a:solidFill>
                <a:latin typeface="Arial Narrow" panose="020B0606020202030204" pitchFamily="34" charset="0"/>
              </a:rPr>
              <a:t>6.4.2020.</a:t>
            </a:r>
          </a:p>
          <a:p>
            <a:pPr algn="ctr"/>
            <a:endParaRPr lang="sr-Cyrl-RS" sz="4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sr-Cyrl-RS" sz="4000" b="1" dirty="0">
                <a:solidFill>
                  <a:schemeClr val="tx1"/>
                </a:solidFill>
                <a:latin typeface="Arial Narrow" panose="020B0606020202030204" pitchFamily="34" charset="0"/>
              </a:rPr>
              <a:t>Таленат и успех</a:t>
            </a:r>
            <a:endParaRPr lang="en-US" sz="4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896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F0EBEAE-3488-4F93-B765-633D4C76CE39}"/>
              </a:ext>
            </a:extLst>
          </p:cNvPr>
          <p:cNvSpPr txBox="1"/>
          <p:nvPr/>
        </p:nvSpPr>
        <p:spPr>
          <a:xfrm>
            <a:off x="0" y="38501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b="1" dirty="0">
                <a:latin typeface="Arial Narrow" panose="020B0606020202030204" pitchFamily="34" charset="0"/>
              </a:rPr>
              <a:t>Много пута до сада смо чули како је неко способан,  талентован и успешан.</a:t>
            </a:r>
            <a:endParaRPr lang="en-US" sz="2800" b="1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B98DB7-5EF3-45B6-9FA1-976E762ADB3B}"/>
              </a:ext>
            </a:extLst>
          </p:cNvPr>
          <p:cNvSpPr txBox="1"/>
          <p:nvPr/>
        </p:nvSpPr>
        <p:spPr>
          <a:xfrm>
            <a:off x="0" y="1211179"/>
            <a:ext cx="12192000" cy="5126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sr-Cyrl-RS" sz="2800" b="1" dirty="0">
                <a:latin typeface="Arial Narrow" panose="020B0606020202030204" pitchFamily="34" charset="0"/>
              </a:rPr>
              <a:t>Данас ћемо сазнати шта значе те речи.</a:t>
            </a:r>
          </a:p>
          <a:p>
            <a:pPr algn="ctr">
              <a:lnSpc>
                <a:spcPct val="200000"/>
              </a:lnSpc>
            </a:pPr>
            <a:endParaRPr lang="sr-Cyrl-RS" sz="2800" b="1" dirty="0">
              <a:latin typeface="Arial Narrow" panose="020B0606020202030204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sr-Cyrl-RS" sz="2800" b="1" dirty="0">
                <a:latin typeface="Arial Narrow" panose="020B0606020202030204" pitchFamily="34" charset="0"/>
              </a:rPr>
              <a:t>Размислите мало. Покушајте да одговорите на питања.</a:t>
            </a:r>
          </a:p>
          <a:p>
            <a:pPr algn="ctr">
              <a:lnSpc>
                <a:spcPct val="200000"/>
              </a:lnSpc>
            </a:pPr>
            <a:endParaRPr lang="sr-Cyrl-RS" sz="2800" b="1" dirty="0">
              <a:latin typeface="Arial Narrow" panose="020B0606020202030204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sr-Cyrl-RS" sz="28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За кога се каже да је способан и талентован?</a:t>
            </a:r>
          </a:p>
          <a:p>
            <a:pPr algn="ctr">
              <a:lnSpc>
                <a:spcPct val="200000"/>
              </a:lnSpc>
            </a:pPr>
            <a:r>
              <a:rPr lang="sr-Cyrl-RS" sz="2800" b="1" dirty="0">
                <a:solidFill>
                  <a:srgbClr val="00B050"/>
                </a:solidFill>
                <a:latin typeface="Arial Narrow" panose="020B0606020202030204" pitchFamily="34" charset="0"/>
              </a:rPr>
              <a:t>За кога се каже да је успешан?</a:t>
            </a:r>
            <a:endParaRPr lang="en-US" sz="2800" b="1" dirty="0">
              <a:solidFill>
                <a:srgbClr val="00B05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388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727BB7-E3D9-415B-AB7A-8F671A6D7A51}"/>
              </a:ext>
            </a:extLst>
          </p:cNvPr>
          <p:cNvSpPr txBox="1"/>
          <p:nvPr/>
        </p:nvSpPr>
        <p:spPr>
          <a:xfrm>
            <a:off x="0" y="38501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b="1" dirty="0">
                <a:latin typeface="Arial Narrow" panose="020B0606020202030204" pitchFamily="34" charset="0"/>
              </a:rPr>
              <a:t>Већина сигурно зна својим речима да објасни шта је то способност и таленат.</a:t>
            </a:r>
            <a:endParaRPr lang="en-US" sz="2800" b="1" dirty="0">
              <a:latin typeface="Arial Narrow" panose="020B0606020202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DAA474-D44E-48D8-9116-BE6CA3747E89}"/>
              </a:ext>
            </a:extLst>
          </p:cNvPr>
          <p:cNvSpPr/>
          <p:nvPr/>
        </p:nvSpPr>
        <p:spPr>
          <a:xfrm>
            <a:off x="88231" y="1173947"/>
            <a:ext cx="11774906" cy="1302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sr-Cyrl-RS" sz="28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en-US" sz="2800" b="1" dirty="0" err="1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пособност</a:t>
            </a:r>
            <a:r>
              <a:rPr lang="sr-Cyrl-RS" sz="28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8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је</a:t>
            </a:r>
            <a:r>
              <a:rPr lang="en-US" sz="28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особина</a:t>
            </a:r>
            <a:r>
              <a:rPr lang="en-US" sz="28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која</a:t>
            </a:r>
            <a:r>
              <a:rPr lang="en-US" sz="28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нам</a:t>
            </a:r>
            <a:r>
              <a:rPr lang="en-US" sz="28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помаже</a:t>
            </a:r>
            <a:r>
              <a:rPr lang="en-US" sz="28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</a:t>
            </a:r>
            <a:r>
              <a:rPr lang="en-US" sz="28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брже</a:t>
            </a:r>
            <a:r>
              <a:rPr lang="en-US" sz="28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правилније</a:t>
            </a:r>
            <a:r>
              <a:rPr lang="en-US" sz="28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en-US" sz="2800" b="1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боље</a:t>
            </a:r>
            <a:r>
              <a:rPr lang="en-US" sz="28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обавимо</a:t>
            </a:r>
            <a:r>
              <a:rPr lang="en-US" sz="28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неки</a:t>
            </a:r>
            <a:r>
              <a:rPr lang="en-US" sz="28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задатак</a:t>
            </a:r>
            <a:r>
              <a:rPr lang="en-US" sz="28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sr-Cyrl-RS" sz="28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Cyrl-RS" sz="28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Таленат</a:t>
            </a:r>
            <a:r>
              <a:rPr lang="sr-Cyrl-RS" sz="28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другачије називамо </a:t>
            </a:r>
            <a:r>
              <a:rPr lang="sr-Cyrl-RS" sz="28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даровитост</a:t>
            </a:r>
            <a:r>
              <a:rPr lang="sr-Cyrl-RS" sz="28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3600" b="1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CB1CE9-46DB-4DCE-8CAE-8C40C70C38DD}"/>
              </a:ext>
            </a:extLst>
          </p:cNvPr>
          <p:cNvSpPr/>
          <p:nvPr/>
        </p:nvSpPr>
        <p:spPr>
          <a:xfrm>
            <a:off x="88231" y="3078468"/>
            <a:ext cx="11774906" cy="1302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sr-Cyrl-RS" sz="28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Чули сте некада како мама каже ,,има смисла за цртање’’ или ,,има смисла за фудбал’’ ... Управо тим речима она мисли на вашу способност и таленат. </a:t>
            </a:r>
            <a:endParaRPr lang="en-US" sz="3600" b="1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937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3C5049-A733-4C67-BE38-5985E3893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8562" y="738689"/>
            <a:ext cx="4714875" cy="36480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9627BC-C10A-46E0-8B15-5ECC3AA99101}"/>
              </a:ext>
            </a:extLst>
          </p:cNvPr>
          <p:cNvSpPr txBox="1"/>
          <p:nvPr/>
        </p:nvSpPr>
        <p:spPr>
          <a:xfrm>
            <a:off x="0" y="7978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b="1" dirty="0">
                <a:latin typeface="Arial Narrow" panose="020B0606020202030204" pitchFamily="34" charset="0"/>
              </a:rPr>
              <a:t>Шта је приказано на слици?</a:t>
            </a:r>
            <a:endParaRPr lang="en-US" sz="2800" b="1" dirty="0">
              <a:latin typeface="Arial Narrow" panose="020B0606020202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4EDB21-8775-477C-8FF0-01ABD3171C26}"/>
              </a:ext>
            </a:extLst>
          </p:cNvPr>
          <p:cNvSpPr txBox="1"/>
          <p:nvPr/>
        </p:nvSpPr>
        <p:spPr>
          <a:xfrm>
            <a:off x="0" y="4584007"/>
            <a:ext cx="12192000" cy="1949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r-Cyrl-RS" sz="2800" b="1" dirty="0">
                <a:latin typeface="Arial Narrow" panose="020B0606020202030204" pitchFamily="34" charset="0"/>
              </a:rPr>
              <a:t>Тако је. </a:t>
            </a:r>
          </a:p>
          <a:p>
            <a:pPr algn="ctr">
              <a:lnSpc>
                <a:spcPct val="150000"/>
              </a:lnSpc>
            </a:pPr>
            <a:r>
              <a:rPr lang="sr-Cyrl-RS" sz="2800" b="1" dirty="0">
                <a:latin typeface="Arial Narrow" panose="020B0606020202030204" pitchFamily="34" charset="0"/>
              </a:rPr>
              <a:t>На слици је приказан Новак Ђоковић који држи пехар и прославља свој </a:t>
            </a:r>
            <a:r>
              <a:rPr lang="sr-Cyrl-RS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успех</a:t>
            </a:r>
            <a:r>
              <a:rPr lang="sr-Cyrl-RS" sz="2800" b="1" dirty="0">
                <a:latin typeface="Arial Narrow" panose="020B0606020202030204" pitchFamily="34" charset="0"/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sr-Cyrl-RS" sz="2800" b="1" dirty="0">
                <a:latin typeface="Arial Narrow" panose="020B0606020202030204" pitchFamily="34" charset="0"/>
              </a:rPr>
              <a:t>За њега можемо рећи да је </a:t>
            </a:r>
            <a:r>
              <a:rPr lang="sr-Cyrl-RS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способан</a:t>
            </a:r>
            <a:r>
              <a:rPr lang="sr-Cyrl-RS" sz="2800" b="1" dirty="0">
                <a:latin typeface="Arial Narrow" panose="020B0606020202030204" pitchFamily="34" charset="0"/>
              </a:rPr>
              <a:t>, </a:t>
            </a:r>
            <a:r>
              <a:rPr lang="sr-Cyrl-RS" sz="2800" b="1" dirty="0">
                <a:solidFill>
                  <a:srgbClr val="002060"/>
                </a:solidFill>
                <a:latin typeface="Arial Narrow" panose="020B0606020202030204" pitchFamily="34" charset="0"/>
              </a:rPr>
              <a:t>талентован</a:t>
            </a:r>
            <a:r>
              <a:rPr lang="sr-Cyrl-RS" sz="2800" b="1" dirty="0">
                <a:latin typeface="Arial Narrow" panose="020B0606020202030204" pitchFamily="34" charset="0"/>
              </a:rPr>
              <a:t> и </a:t>
            </a:r>
            <a:r>
              <a:rPr lang="sr-Cyrl-RS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успешан</a:t>
            </a:r>
            <a:r>
              <a:rPr lang="sr-Cyrl-RS" sz="2800" b="1" dirty="0">
                <a:latin typeface="Arial Narrow" panose="020B0606020202030204" pitchFamily="34" charset="0"/>
              </a:rPr>
              <a:t> у тенису.</a:t>
            </a:r>
            <a:endParaRPr lang="en-US" sz="28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448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D2C6047-6437-4839-868D-8C0A264C481C}"/>
              </a:ext>
            </a:extLst>
          </p:cNvPr>
          <p:cNvSpPr txBox="1"/>
          <p:nvPr/>
        </p:nvSpPr>
        <p:spPr>
          <a:xfrm>
            <a:off x="0" y="255688"/>
            <a:ext cx="1219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b="1" dirty="0">
                <a:latin typeface="Arial Narrow" panose="020B0606020202030204" pitchFamily="34" charset="0"/>
              </a:rPr>
              <a:t>Хајде сада размисли и покушај да одговориш на питање.</a:t>
            </a:r>
          </a:p>
          <a:p>
            <a:pPr algn="ctr"/>
            <a:endParaRPr lang="sr-Cyrl-RS" sz="2800" b="1" dirty="0">
              <a:latin typeface="Arial Narrow" panose="020B0606020202030204" pitchFamily="34" charset="0"/>
            </a:endParaRPr>
          </a:p>
          <a:p>
            <a:pPr algn="ctr"/>
            <a:r>
              <a:rPr lang="sr-Cyrl-RS" sz="2800" b="1" dirty="0">
                <a:latin typeface="Arial Narrow" panose="020B0606020202030204" pitchFamily="34" charset="0"/>
              </a:rPr>
              <a:t>Да ли је Новаку био довољан само таленат да би постигао успех и постао први тенисер света?</a:t>
            </a:r>
            <a:endParaRPr lang="en-US" sz="2800" b="1" dirty="0">
              <a:latin typeface="Arial Narrow" panose="020B0606020202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AF1D50-E6C4-49CC-A168-652FD92666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960" y="2299390"/>
            <a:ext cx="7650079" cy="430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091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942965-546C-4B4F-8C00-B46EC84622EB}"/>
              </a:ext>
            </a:extLst>
          </p:cNvPr>
          <p:cNvSpPr txBox="1"/>
          <p:nvPr/>
        </p:nvSpPr>
        <p:spPr>
          <a:xfrm>
            <a:off x="0" y="255688"/>
            <a:ext cx="12192000" cy="5722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b="1" dirty="0">
                <a:latin typeface="Arial Narrow" panose="020B0606020202030204" pitchFamily="34" charset="0"/>
              </a:rPr>
              <a:t>У праву сте!</a:t>
            </a:r>
          </a:p>
          <a:p>
            <a:pPr algn="ctr"/>
            <a:endParaRPr lang="sr-Cyrl-RS" sz="2800" b="1" dirty="0">
              <a:latin typeface="Arial Narrow" panose="020B0606020202030204" pitchFamily="34" charset="0"/>
            </a:endParaRPr>
          </a:p>
          <a:p>
            <a:pPr algn="ctr">
              <a:lnSpc>
                <a:spcPct val="200000"/>
              </a:lnSpc>
            </a:pPr>
            <a:r>
              <a:rPr lang="sr-Cyrl-RS" sz="3200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Таленат</a:t>
            </a:r>
            <a:r>
              <a:rPr lang="sr-Cyrl-RS" sz="3200" b="1" dirty="0">
                <a:latin typeface="Arial Narrow" panose="020B0606020202030204" pitchFamily="34" charset="0"/>
              </a:rPr>
              <a:t> није довољан да би се постигао </a:t>
            </a:r>
            <a:r>
              <a:rPr lang="sr-Cyrl-RS" sz="3200" b="1" dirty="0">
                <a:solidFill>
                  <a:srgbClr val="FF0000"/>
                </a:solidFill>
                <a:latin typeface="Arial Narrow" panose="020B0606020202030204" pitchFamily="34" charset="0"/>
              </a:rPr>
              <a:t>успех</a:t>
            </a:r>
            <a:r>
              <a:rPr lang="sr-Cyrl-RS" sz="3200" b="1" dirty="0">
                <a:latin typeface="Arial Narrow" panose="020B0606020202030204" pitchFamily="34" charset="0"/>
              </a:rPr>
              <a:t>. </a:t>
            </a:r>
          </a:p>
          <a:p>
            <a:pPr algn="ctr">
              <a:lnSpc>
                <a:spcPct val="200000"/>
              </a:lnSpc>
            </a:pPr>
            <a:r>
              <a:rPr lang="sr-Cyrl-RS" sz="3200" b="1" dirty="0">
                <a:latin typeface="Arial Narrow" panose="020B0606020202030204" pitchFamily="34" charset="0"/>
              </a:rPr>
              <a:t>За постизање успеха у нечему потребно је још доста тога. </a:t>
            </a:r>
          </a:p>
          <a:p>
            <a:pPr algn="ctr">
              <a:lnSpc>
                <a:spcPct val="200000"/>
              </a:lnSpc>
            </a:pPr>
            <a:r>
              <a:rPr lang="sr-Cyrl-RS" sz="3200" b="1" dirty="0">
                <a:latin typeface="Arial Narrow" panose="020B0606020202030204" pitchFamily="34" charset="0"/>
              </a:rPr>
              <a:t>Од талента до успеха дуг је пут. </a:t>
            </a:r>
          </a:p>
          <a:p>
            <a:pPr algn="ctr">
              <a:lnSpc>
                <a:spcPct val="200000"/>
              </a:lnSpc>
            </a:pPr>
            <a:r>
              <a:rPr lang="sr-Cyrl-RS" sz="3200" b="1" dirty="0">
                <a:latin typeface="Arial Narrow" panose="020B0606020202030204" pitchFamily="34" charset="0"/>
              </a:rPr>
              <a:t>Потребно је: школовање, вежбање, истрајност, упорност, марљивост, храброст ... </a:t>
            </a:r>
            <a:endParaRPr lang="en-US" sz="32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886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1C0B8B6-2AF1-48DE-BE9A-0A25B9824E7D}"/>
              </a:ext>
            </a:extLst>
          </p:cNvPr>
          <p:cNvSpPr/>
          <p:nvPr/>
        </p:nvSpPr>
        <p:spPr>
          <a:xfrm>
            <a:off x="0" y="255113"/>
            <a:ext cx="12191999" cy="1592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sr-Cyrl-RS" sz="3200" b="1" dirty="0">
                <a:solidFill>
                  <a:srgbClr val="C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Сваки човек тежи неком успеху. 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sr-Cyrl-RS" sz="3200" b="1" dirty="0">
                <a:solidFill>
                  <a:srgbClr val="C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Уколико не жели постићи нешто, никада неће напредовати ни у чему. </a:t>
            </a:r>
            <a:endParaRPr lang="en-US" sz="28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0EE463-9D81-4493-A91C-BE6BA0567758}"/>
              </a:ext>
            </a:extLst>
          </p:cNvPr>
          <p:cNvSpPr/>
          <p:nvPr/>
        </p:nvSpPr>
        <p:spPr>
          <a:xfrm>
            <a:off x="-86227" y="2705545"/>
            <a:ext cx="11714747" cy="2063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sr-Cyrl-RS" sz="28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Свако од вас може постићи успех! 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sr-Cyrl-RS" sz="28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Важно је прво </a:t>
            </a:r>
            <a:r>
              <a:rPr lang="sr-Cyrl-RS" sz="2800" b="1" u="sng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открити таленат </a:t>
            </a:r>
            <a:r>
              <a:rPr lang="sr-Cyrl-RS" sz="28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 одређену активност, а затим </a:t>
            </a:r>
            <a:r>
              <a:rPr lang="sr-Cyrl-RS" sz="2800" b="1" u="sng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бити упоран </a:t>
            </a:r>
            <a:r>
              <a:rPr lang="sr-Cyrl-RS" sz="28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раду.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764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8421B0C-3A7D-4E54-952F-414A50BBCE75}"/>
              </a:ext>
            </a:extLst>
          </p:cNvPr>
          <p:cNvSpPr/>
          <p:nvPr/>
        </p:nvSpPr>
        <p:spPr>
          <a:xfrm>
            <a:off x="88231" y="255113"/>
            <a:ext cx="11714747" cy="2812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sr-Cyrl-RS" sz="2800" b="1" u="sng" dirty="0">
                <a:solidFill>
                  <a:srgbClr val="FF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Задатак:</a:t>
            </a:r>
            <a:r>
              <a:rPr lang="sr-Cyrl-RS" sz="28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sr-Cyrl-RS" sz="28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Напиши на папиру шта желиш постићи до краја школске године.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sr-Cyrl-RS" sz="28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Сачувај папир и на крају школске године ћемо видети ко је реализовао предвиђене успехе.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800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308</Words>
  <Application>Microsoft Office PowerPoint</Application>
  <PresentationFormat>Widescreen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Anita Miskovic</dc:creator>
  <cp:lastModifiedBy>Anita Miskovic</cp:lastModifiedBy>
  <cp:revision>39</cp:revision>
  <dcterms:created xsi:type="dcterms:W3CDTF">2020-04-04T07:20:14Z</dcterms:created>
  <dcterms:modified xsi:type="dcterms:W3CDTF">2020-04-04T08:26:44Z</dcterms:modified>
</cp:coreProperties>
</file>